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6" r:id="rId4"/>
    <p:sldId id="257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38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498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53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38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17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93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7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4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19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689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21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75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758A6-B0C6-4F1F-9306-7C17C1DC2137}" type="datetimeFigureOut">
              <a:rPr lang="en-US" smtClean="0"/>
              <a:t>10/18/2015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43073-3AD3-44EB-B38A-CE63E29483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377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1670050"/>
            <a:ext cx="5715000" cy="3517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2967" y="5791200"/>
            <a:ext cx="4011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Designer: Klee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n-Tex Thailand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090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2482850"/>
            <a:ext cx="5715000" cy="1892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42967" y="5791200"/>
            <a:ext cx="6361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Designer: Klee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n-Tex Poland – Karol </a:t>
            </a:r>
            <a:r>
              <a:rPr lang="en-US" sz="18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Cymerys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101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644" y="1725328"/>
            <a:ext cx="7738712" cy="34073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2967" y="5791200"/>
            <a:ext cx="7069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Designer: Klee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n-Tex Poland – </a:t>
            </a:r>
            <a:r>
              <a:rPr lang="en-US" sz="18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Arkadiusz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8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Zmijewwski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082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2038350"/>
            <a:ext cx="5715000" cy="27813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42967" y="5791200"/>
            <a:ext cx="4011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Designer: Klee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n-Tex UK – Neil Foster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81885" y="3281516"/>
            <a:ext cx="448596" cy="3170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91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2006600"/>
            <a:ext cx="5715000" cy="284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2967" y="5791200"/>
            <a:ext cx="4011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Designer: Klee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n-Tex UK – Neil Foster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449961" y="2576052"/>
            <a:ext cx="353961" cy="294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696632" y="3662517"/>
            <a:ext cx="353961" cy="2949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71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0" y="2095500"/>
            <a:ext cx="5715000" cy="266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42967" y="5791200"/>
            <a:ext cx="4011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Designer: Klee</a:t>
            </a: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n-Tex Thailand</a:t>
            </a:r>
            <a:endParaRPr lang="en-US" sz="1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062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36</Words>
  <Application>Microsoft Office PowerPoint</Application>
  <PresentationFormat>Widescreen</PresentationFormat>
  <Paragraphs>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Jocie Scott</dc:creator>
  <cp:lastModifiedBy>Jocie Scott</cp:lastModifiedBy>
  <cp:revision>4</cp:revision>
  <dcterms:created xsi:type="dcterms:W3CDTF">2015-10-18T16:22:50Z</dcterms:created>
  <dcterms:modified xsi:type="dcterms:W3CDTF">2015-10-18T17:04:09Z</dcterms:modified>
</cp:coreProperties>
</file>